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5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E68B8AC-62FF-44E1-B2B6-A7C3CCF129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A07F7DE-195C-4770-BD83-2851CA68D1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34FFE-9DA6-4D99-9F47-3186C63EAFDC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693D7E-1023-46E5-8E6C-918C93BDB0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BEB5EAC-7FE2-401E-96DD-46C5F10F43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54244-F563-4D86-B7A3-6D69D98B0D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726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6F168-480A-408A-8590-7717D6C4EC7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snímku 7">
            <a:extLst>
              <a:ext uri="{FF2B5EF4-FFF2-40B4-BE49-F238E27FC236}">
                <a16:creationId xmlns:a16="http://schemas.microsoft.com/office/drawing/2014/main" id="{5E5426A7-4F43-40F3-8F08-D2EA96DDED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9" name="Zástupný symbol pro poznámky 8">
            <a:extLst>
              <a:ext uri="{FF2B5EF4-FFF2-40B4-BE49-F238E27FC236}">
                <a16:creationId xmlns:a16="http://schemas.microsoft.com/office/drawing/2014/main" id="{490C1A61-D3A3-449B-BC3A-FCD867FF42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C1D7F2E3-D3C8-46A8-8B23-AFFD209E9FD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CF383-366A-4AC3-88B8-814C468BF72D}" type="datetimeFigureOut">
              <a:rPr lang="cs-CZ" smtClean="0"/>
              <a:t>29.03.2021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542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pojfm.cz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rgbClr val="1F5B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2274A-FE6C-4623-B29D-4C07C420CC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1584"/>
            <a:ext cx="9144000" cy="1854832"/>
          </a:xfrm>
        </p:spPr>
        <p:txBody>
          <a:bodyPr anchor="ctr" anchorCtr="0"/>
          <a:lstStyle>
            <a:lvl1pPr algn="ctr">
              <a:defRPr sz="6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06D24D5-838D-4B9E-B025-4D0C28D835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829453"/>
            <a:ext cx="9144000" cy="478086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Autor/</a:t>
            </a:r>
            <a:r>
              <a:rPr lang="cs-CZ" dirty="0" err="1"/>
              <a:t>ka</a:t>
            </a:r>
            <a:r>
              <a:rPr lang="cs-CZ" dirty="0"/>
              <a:t>, příp. třída a kód DUM</a:t>
            </a: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7A84BAFB-C72A-4C99-99E3-FF4EF990C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510236"/>
            <a:ext cx="2320332" cy="1282189"/>
          </a:xfrm>
          <a:prstGeom prst="rect">
            <a:avLst/>
          </a:prstGeom>
        </p:spPr>
      </p:pic>
      <p:pic>
        <p:nvPicPr>
          <p:cNvPr id="11" name="Obrázek 10" descr="Příspěvková organizace MSK">
            <a:extLst>
              <a:ext uri="{FF2B5EF4-FFF2-40B4-BE49-F238E27FC236}">
                <a16:creationId xmlns:a16="http://schemas.microsoft.com/office/drawing/2014/main" id="{E3A1C497-DCB2-44B5-936A-AE3EACE13D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788" y="510236"/>
            <a:ext cx="1838011" cy="799944"/>
          </a:xfrm>
          <a:prstGeom prst="rect">
            <a:avLst/>
          </a:prstGeom>
        </p:spPr>
      </p:pic>
      <p:sp>
        <p:nvSpPr>
          <p:cNvPr id="13" name="Zástupný text 17">
            <a:extLst>
              <a:ext uri="{FF2B5EF4-FFF2-40B4-BE49-F238E27FC236}">
                <a16:creationId xmlns:a16="http://schemas.microsoft.com/office/drawing/2014/main" id="{7F60ACB3-2556-4E62-A4C5-A9CE73D7D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5359097"/>
            <a:ext cx="9144000" cy="478086"/>
          </a:xfrm>
        </p:spPr>
        <p:txBody>
          <a:bodyPr anchor="t" anchorCtr="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Rok vytvoření prezentace</a:t>
            </a:r>
          </a:p>
        </p:txBody>
      </p:sp>
    </p:spTree>
    <p:extLst>
      <p:ext uri="{BB962C8B-B14F-4D97-AF65-F5344CB8AC3E}">
        <p14:creationId xmlns:p14="http://schemas.microsoft.com/office/powerpoint/2010/main" val="47759967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é poděková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ED3A22-CF0C-46A7-A859-AFAE7BA463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Zkoušková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C26E89-53DB-4A71-8F95-95B5A6E9FD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F62E7-702C-43E8-AB37-66AA7C6A327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BDC9044-6036-4FCE-80C5-888986DD0E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92808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dirty="0"/>
              <a:t>Napište např. Děkuji za pozornost</a:t>
            </a:r>
          </a:p>
        </p:txBody>
      </p: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EF72278D-C3C2-4F6A-A7DB-5D045DC56E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1" y="3757043"/>
            <a:ext cx="10515598" cy="378077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Jméno a příjmení, rok editace</a:t>
            </a:r>
          </a:p>
        </p:txBody>
      </p:sp>
      <p:sp>
        <p:nvSpPr>
          <p:cNvPr id="19" name="Zástupný text 17">
            <a:extLst>
              <a:ext uri="{FF2B5EF4-FFF2-40B4-BE49-F238E27FC236}">
                <a16:creationId xmlns:a16="http://schemas.microsoft.com/office/drawing/2014/main" id="{1994DEC3-776B-4101-A4CA-B8366BE17D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4295818"/>
            <a:ext cx="10515598" cy="378077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E-mail</a:t>
            </a:r>
          </a:p>
        </p:txBody>
      </p:sp>
      <p:sp>
        <p:nvSpPr>
          <p:cNvPr id="21" name="TextovéPole 20">
            <a:hlinkClick r:id="rId2"/>
            <a:extLst>
              <a:ext uri="{FF2B5EF4-FFF2-40B4-BE49-F238E27FC236}">
                <a16:creationId xmlns:a16="http://schemas.microsoft.com/office/drawing/2014/main" id="{D5E6ADD6-CF2A-4ADC-B4A2-E3149A3A8F59}"/>
              </a:ext>
            </a:extLst>
          </p:cNvPr>
          <p:cNvSpPr txBox="1"/>
          <p:nvPr userDrawn="1"/>
        </p:nvSpPr>
        <p:spPr>
          <a:xfrm>
            <a:off x="838201" y="4834593"/>
            <a:ext cx="10515598" cy="37807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sz="2400" dirty="0">
                <a:solidFill>
                  <a:schemeClr val="tx2"/>
                </a:solidFill>
              </a:rPr>
              <a:t>www.pojfm.cz</a:t>
            </a:r>
          </a:p>
        </p:txBody>
      </p:sp>
    </p:spTree>
    <p:extLst>
      <p:ext uri="{BB962C8B-B14F-4D97-AF65-F5344CB8AC3E}">
        <p14:creationId xmlns:p14="http://schemas.microsoft.com/office/powerpoint/2010/main" val="345822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ro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136DFE-AB01-41D8-B907-19F07C4491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Napište nadpis např. Zdroje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A90FD8B-FBBB-4E4A-B4A9-AC91C5CD13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Zkoušková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990105-66F2-4AAC-9BC4-7793AA2511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F62E7-702C-43E8-AB37-66AA7C6A327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8FD9614C-8C13-4BE3-9E8D-88DBB6777C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6689"/>
            <a:ext cx="10515600" cy="3633078"/>
          </a:xfrm>
        </p:spPr>
        <p:txBody>
          <a:bodyPr>
            <a:normAutofit/>
          </a:bodyPr>
          <a:lstStyle>
            <a:lvl1pPr marL="457200" indent="-457200">
              <a:buClr>
                <a:srgbClr val="1F5B9D"/>
              </a:buClr>
              <a:buFont typeface="+mj-lt"/>
              <a:buAutoNum type="arabicParenR"/>
              <a:defRPr sz="2000"/>
            </a:lvl1pPr>
            <a:lvl2pPr marL="685800" indent="-228600">
              <a:buClr>
                <a:srgbClr val="1F5B9D"/>
              </a:buClr>
              <a:buFont typeface="Arial" panose="020B0604020202020204" pitchFamily="34" charset="0"/>
              <a:buChar char="•"/>
              <a:defRPr/>
            </a:lvl2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5B9D"/>
              </a:buClr>
              <a:buSzTx/>
              <a:tabLst/>
              <a:defRPr/>
            </a:pPr>
            <a:r>
              <a:rPr lang="cs-CZ" dirty="0"/>
              <a:t>Identita školy </a:t>
            </a:r>
            <a:r>
              <a:rPr lang="cs-CZ" dirty="0" err="1"/>
              <a:t>POJatá</a:t>
            </a:r>
            <a:r>
              <a:rPr lang="cs-CZ" dirty="0"/>
              <a:t> jinak. </a:t>
            </a:r>
            <a:r>
              <a:rPr lang="cs-CZ" i="1" dirty="0"/>
              <a:t>POJ F-M</a:t>
            </a:r>
            <a:r>
              <a:rPr lang="cs-CZ" dirty="0"/>
              <a:t> [online]. Frýdek-Místek: POJ F-M, 2020, 19. 10. 2020 [cit. 2021-03-24]. Dostupné z: https://pojfm.cz/skola/o-skole/aktuality/387-identita-skoly-pojata-jinak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5B9D"/>
              </a:buClr>
              <a:buSzTx/>
              <a:tabLst/>
              <a:defRPr/>
            </a:pPr>
            <a:r>
              <a:rPr lang="cs-CZ" dirty="0"/>
              <a:t>Další citace zdroje. Používejte např. https://www.citace.com/vytvorit-citaci</a:t>
            </a:r>
          </a:p>
        </p:txBody>
      </p:sp>
    </p:spTree>
    <p:extLst>
      <p:ext uri="{BB962C8B-B14F-4D97-AF65-F5344CB8AC3E}">
        <p14:creationId xmlns:p14="http://schemas.microsoft.com/office/powerpoint/2010/main" val="4010462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á obrazovka s motte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25A9628-E32A-4253-A0A1-BBD4F79130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649" y="822810"/>
            <a:ext cx="9262702" cy="521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3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13F322-978B-493F-9004-F7AEF04F2A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Nadpis snímku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20C4F9-7D05-4E8F-8A77-E74242CE4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1F5B9D"/>
              </a:buClr>
              <a:defRPr/>
            </a:lvl1pPr>
            <a:lvl2pPr marL="685800" indent="-228600">
              <a:buClr>
                <a:srgbClr val="1F5B9D"/>
              </a:buClr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B4F04FCD-9295-4285-9B22-440D90722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Zkoušková prezentace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6E6EFB3-BBA6-4C6F-8379-61256FE4FC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F62E7-702C-43E8-AB37-66AA7C6A32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673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60C06A-A53E-48A3-B7A5-FBC5A6873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1F5B9D"/>
                </a:solidFill>
                <a:latin typeface="+mn-lt"/>
              </a:defRPr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859DA9-E369-41B7-A4AF-5789125FBA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Zkoušková prezentace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AC9D97-6A54-430B-B6A8-866E39DA4F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F62E7-702C-43E8-AB37-66AA7C6A32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734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60C06A-A53E-48A3-B7A5-FBC5A6873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1F5B9D"/>
                </a:solidFill>
                <a:latin typeface="+mn-lt"/>
              </a:defRPr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859DA9-E369-41B7-A4AF-5789125FBA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Zkoušková prezentace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AC9D97-6A54-430B-B6A8-866E39DA4F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F62E7-702C-43E8-AB37-66AA7C6A327F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11317A19-DFD0-4933-81A0-CA367F632F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1838446"/>
            <a:ext cx="7773237" cy="32962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Klikněte pro zápis do textového pole</a:t>
            </a:r>
          </a:p>
        </p:txBody>
      </p:sp>
    </p:spTree>
    <p:extLst>
      <p:ext uri="{BB962C8B-B14F-4D97-AF65-F5344CB8AC3E}">
        <p14:creationId xmlns:p14="http://schemas.microsoft.com/office/powerpoint/2010/main" val="231157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ový oddí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0CAFB-CFAD-4724-99BC-C99466F3DB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48954"/>
            <a:ext cx="10515600" cy="2209649"/>
          </a:xfrm>
        </p:spPr>
        <p:txBody>
          <a:bodyPr anchor="b" anchorCtr="0">
            <a:normAutofit/>
          </a:bodyPr>
          <a:lstStyle>
            <a:lvl1pPr algn="ctr">
              <a:defRPr sz="4400"/>
            </a:lvl1pPr>
          </a:lstStyle>
          <a:p>
            <a:r>
              <a:rPr lang="cs-CZ" dirty="0"/>
              <a:t>Název oddílu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3A7AEB5-D1BA-49C0-9B7E-C5E45C985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026766"/>
            <a:ext cx="10515600" cy="87030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4558B45A-5656-4BF3-B37B-D6D7D1387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Zkoušková prezentace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EA91CC29-4874-41C3-A30E-360B8E0581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F62E7-702C-43E8-AB37-66AA7C6A32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356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11EC440E-B001-4D5D-852D-2E821A6D13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6881" y="447040"/>
            <a:ext cx="11318236" cy="4521201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F7036494-28BD-4285-A122-1BA11D30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1" y="5232400"/>
            <a:ext cx="11318238" cy="1260474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4400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2F75F2-4C0E-4889-B42C-EE467DC2B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069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086920E-C75B-4963-AB09-F31086A9B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069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D8F8373-6A15-4CF9-9B13-EB42E04F7B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Zkoušková prezentace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C853BB7-9E75-426D-A2D9-8AC7EFB0EC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F62E7-702C-43E8-AB37-66AA7C6A327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A3643CCD-ACE3-49E1-B789-55B424EB00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 snímku</a:t>
            </a:r>
          </a:p>
        </p:txBody>
      </p:sp>
    </p:spTree>
    <p:extLst>
      <p:ext uri="{BB962C8B-B14F-4D97-AF65-F5344CB8AC3E}">
        <p14:creationId xmlns:p14="http://schemas.microsoft.com/office/powerpoint/2010/main" val="105814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06C82-07DE-4060-92DC-22A125966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Nadpis snímku porovnání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EE12E3-E644-40E3-99CB-C515347BE0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08871"/>
            <a:ext cx="5157787" cy="823912"/>
          </a:xfrm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rgbClr val="1F5B9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Porovnání 1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8ADAB65-2A68-44B9-8FBA-D324C05B1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5216"/>
            <a:ext cx="5157787" cy="2778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FD86860-3CBF-4A58-A745-B9E51F277C5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08871"/>
            <a:ext cx="5183188" cy="823912"/>
          </a:xfrm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rgbClr val="1F5B9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Porovnání 2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9BB11F0-36FD-4334-8B35-A96A68CE23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5216"/>
            <a:ext cx="5183188" cy="2778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B3796DEF-EE20-40E3-BAB6-E99BEFF92F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Zkoušková prezentace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17BC76CC-1464-475C-A2E9-7B0F8EB35B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F62E7-702C-43E8-AB37-66AA7C6A327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432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141CA-9F70-4696-BF83-7F7EF40941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0078" y="883286"/>
            <a:ext cx="8371842" cy="1869758"/>
          </a:xfrm>
        </p:spPr>
        <p:txBody>
          <a:bodyPr>
            <a:normAutofit/>
          </a:bodyPr>
          <a:lstStyle>
            <a:lvl1pPr algn="ctr">
              <a:defRPr sz="4000" i="1"/>
            </a:lvl1pPr>
          </a:lstStyle>
          <a:p>
            <a:r>
              <a:rPr lang="cs-CZ" dirty="0"/>
              <a:t>Kliknutím vložte citaci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E1220C-85E7-4409-B038-40CACD0E0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Zkoušková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C4EE9E-9F8A-4C57-A27F-A7742BBE80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F62E7-702C-43E8-AB37-66AA7C6A327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7C0AA05-BA7B-44E6-A83B-B3AE6B787D7A}"/>
              </a:ext>
            </a:extLst>
          </p:cNvPr>
          <p:cNvSpPr txBox="1"/>
          <p:nvPr userDrawn="1"/>
        </p:nvSpPr>
        <p:spPr>
          <a:xfrm>
            <a:off x="751840" y="680720"/>
            <a:ext cx="1056640" cy="2016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cs-CZ" sz="13800" dirty="0">
                <a:solidFill>
                  <a:schemeClr val="tx2"/>
                </a:solidFill>
              </a:rPr>
              <a:t>„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FDF184-5BEE-4D98-B387-0CF8FF12678E}"/>
              </a:ext>
            </a:extLst>
          </p:cNvPr>
          <p:cNvSpPr txBox="1"/>
          <p:nvPr userDrawn="1"/>
        </p:nvSpPr>
        <p:spPr>
          <a:xfrm>
            <a:off x="10550349" y="264160"/>
            <a:ext cx="1056640" cy="2433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cs-CZ" sz="1380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42AE359A-09B3-4DE9-A90F-B124C3FB2D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9763" y="2895283"/>
            <a:ext cx="6045200" cy="48799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5B9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800" b="0" i="1" dirty="0">
                <a:solidFill>
                  <a:schemeClr val="accent6">
                    <a:lumMod val="50000"/>
                  </a:schemeClr>
                </a:solidFill>
              </a:rPr>
              <a:t>Kliknutím vložte autora textu</a:t>
            </a:r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7C3FA430-3E47-47BF-A3A6-724CD74E93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9763" y="3636963"/>
            <a:ext cx="8372476" cy="177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Kliknutím vložte text</a:t>
            </a:r>
          </a:p>
        </p:txBody>
      </p:sp>
    </p:spTree>
    <p:extLst>
      <p:ext uri="{BB962C8B-B14F-4D97-AF65-F5344CB8AC3E}">
        <p14:creationId xmlns:p14="http://schemas.microsoft.com/office/powerpoint/2010/main" val="215522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E3B7046-3C29-4BED-A525-C6A50027C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Nadpis snímku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E6188F-1DB2-47B4-927D-0E2106F1C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9"/>
            <a:ext cx="10515600" cy="3633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1E1AE3-60F8-47BA-A693-296503CA7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8532" y="6356350"/>
            <a:ext cx="587493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rgbClr val="1F5B9D"/>
                </a:solidFill>
              </a:defRPr>
            </a:lvl1pPr>
          </a:lstStyle>
          <a:p>
            <a:r>
              <a:rPr lang="cs-CZ"/>
              <a:t>Zkoušková prezentace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8F5E41-5029-4ABB-B327-A91282610905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>
          <a:xfrm>
            <a:off x="9746900" y="6356350"/>
            <a:ext cx="16068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>
                <a:solidFill>
                  <a:srgbClr val="1F5B9D"/>
                </a:solidFill>
              </a:defRPr>
            </a:lvl1pPr>
          </a:lstStyle>
          <a:p>
            <a:fld id="{401F62E7-702C-43E8-AB37-66AA7C6A327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E8B4E6B-214B-437E-8A46-25751541D3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53" t="-25795" r="-13951" b="-29379"/>
          <a:stretch/>
        </p:blipFill>
        <p:spPr>
          <a:xfrm>
            <a:off x="653414" y="5698490"/>
            <a:ext cx="1556385" cy="102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51" r:id="rId5"/>
    <p:sldLayoutId id="2147483664" r:id="rId6"/>
    <p:sldLayoutId id="2147483652" r:id="rId7"/>
    <p:sldLayoutId id="2147483653" r:id="rId8"/>
    <p:sldLayoutId id="2147483665" r:id="rId9"/>
    <p:sldLayoutId id="2147483655" r:id="rId10"/>
    <p:sldLayoutId id="2147483661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F5B9D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F5B9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F5B9D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F5B9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F5B9D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F5B9D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8FD39-D9BA-49A7-A8AC-436DB7C6D1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Zkouška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66C4D7-5B29-447F-B820-068D490072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Michal Hrtoň, 4. IT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F9A5BFD-AB64-4523-BD29-DE5B8CBF20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83921091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7B9CEDA-1C3D-4573-B83F-D0074F96C9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lnSpcReduction="10000"/>
          </a:bodyPr>
          <a:lstStyle/>
          <a:p>
            <a:fld id="{401F62E7-702C-43E8-AB37-66AA7C6A327F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828C4DF-BB9A-43C0-999F-945535E3C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18EC65D-F6E9-4E68-B05B-C14B6372EB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Michal Hrtoň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17DC37E-07E7-4543-BC00-716D36EB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hrtonm@pojfm.cz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DADEF5-3BD5-497B-A133-0F351548E0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Zkoušková prezentace</a:t>
            </a:r>
          </a:p>
        </p:txBody>
      </p:sp>
    </p:spTree>
    <p:extLst>
      <p:ext uri="{BB962C8B-B14F-4D97-AF65-F5344CB8AC3E}">
        <p14:creationId xmlns:p14="http://schemas.microsoft.com/office/powerpoint/2010/main" val="8313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60D10-03BC-4FCA-A680-E92E1E91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BD1C6D-1B24-49A7-9096-91929CB484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lnSpcReduction="10000"/>
          </a:bodyPr>
          <a:lstStyle/>
          <a:p>
            <a:fld id="{401F62E7-702C-43E8-AB37-66AA7C6A327F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ABB7808-99C7-45BF-A156-4239CD1BA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Identita školy </a:t>
            </a:r>
            <a:r>
              <a:rPr lang="cs-CZ" dirty="0" err="1"/>
              <a:t>POJatá</a:t>
            </a:r>
            <a:r>
              <a:rPr lang="cs-CZ" dirty="0"/>
              <a:t> jinak. </a:t>
            </a:r>
            <a:r>
              <a:rPr lang="cs-CZ" i="1" dirty="0"/>
              <a:t>POJ F-M</a:t>
            </a:r>
            <a:r>
              <a:rPr lang="cs-CZ" dirty="0"/>
              <a:t> [online]. Frýdek-Místek: POJ F-M, 2020, 19. 10. 2020 [cit. 2021-03-24]. Dostupné z: https://pojfm.cz/skola/o-skole/aktuality/387-identita-skoly-pojata-jinak</a:t>
            </a:r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66385E-0524-46A0-97C6-D171ECFE0B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Zkoušková prezentace</a:t>
            </a:r>
          </a:p>
        </p:txBody>
      </p:sp>
    </p:spTree>
    <p:extLst>
      <p:ext uri="{BB962C8B-B14F-4D97-AF65-F5344CB8AC3E}">
        <p14:creationId xmlns:p14="http://schemas.microsoft.com/office/powerpoint/2010/main" val="56050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5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358AA1-9367-45AC-BDB2-B31AEBA1D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0A7E1B-FDA1-43E4-8069-E0FF8EF10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Ahoj</a:t>
            </a:r>
          </a:p>
          <a:p>
            <a:r>
              <a:rPr lang="cs-CZ" dirty="0"/>
              <a:t>Toto je zkouška prezentace</a:t>
            </a:r>
          </a:p>
          <a:p>
            <a:pPr lvl="1"/>
            <a:r>
              <a:rPr lang="cs-CZ" dirty="0" err="1"/>
              <a:t>Pododrážka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7F68E4D-5BEF-403A-BBCB-7CCFD84BC3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lnSpcReduction="10000"/>
          </a:bodyPr>
          <a:lstStyle/>
          <a:p>
            <a:fld id="{401F62E7-702C-43E8-AB37-66AA7C6A327F}" type="slidenum">
              <a:rPr lang="cs-CZ" smtClean="0"/>
              <a:t>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0712C7-EAFA-4687-B281-7395961EC4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Zkoušková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788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9B66B0-09E7-4939-BA99-EFCB439BB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Pouze nadpis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1DDDBD-F8EE-42DD-853D-0184163B8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lnSpcReduction="10000"/>
          </a:bodyPr>
          <a:lstStyle/>
          <a:p>
            <a:fld id="{401F62E7-702C-43E8-AB37-66AA7C6A327F}" type="slidenum">
              <a:rPr lang="cs-CZ" smtClean="0"/>
              <a:t>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7D8F669-BCA9-4516-AC9E-C674018BCE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Zkoušková prezentace</a:t>
            </a:r>
          </a:p>
        </p:txBody>
      </p:sp>
    </p:spTree>
    <p:extLst>
      <p:ext uri="{BB962C8B-B14F-4D97-AF65-F5344CB8AC3E}">
        <p14:creationId xmlns:p14="http://schemas.microsoft.com/office/powerpoint/2010/main" val="399021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8640A4-E79A-446B-8C3B-961ACB3B9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Nadpis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843F01-A6E8-4AEE-90C5-5E77E0B43F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lnSpcReduction="10000"/>
          </a:bodyPr>
          <a:lstStyle/>
          <a:p>
            <a:fld id="{401F62E7-702C-43E8-AB37-66AA7C6A327F}" type="slidenum">
              <a:rPr lang="cs-CZ" smtClean="0"/>
              <a:t>4</a:t>
            </a:fld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EE77F1B-7BD3-494F-8A9A-936EEDD01D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Textové pole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08AD62-F2A9-4F5F-ACA1-771D79EAE6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Zkoušková prezentace</a:t>
            </a:r>
          </a:p>
        </p:txBody>
      </p:sp>
    </p:spTree>
    <p:extLst>
      <p:ext uri="{BB962C8B-B14F-4D97-AF65-F5344CB8AC3E}">
        <p14:creationId xmlns:p14="http://schemas.microsoft.com/office/powerpoint/2010/main" val="215043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9E145A-117A-4433-8CCB-95E55A989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oddíl prezentace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E816E5-E089-44F7-8652-C14E0AE488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Zkouška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5792CBC-620E-4A36-9CBA-FD499CA0FE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lnSpcReduction="10000"/>
          </a:bodyPr>
          <a:lstStyle/>
          <a:p>
            <a:fld id="{401F62E7-702C-43E8-AB37-66AA7C6A327F}" type="slidenum">
              <a:rPr lang="cs-CZ" smtClean="0"/>
              <a:t>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CFDF37-5D53-42FB-9EE7-E358F1BAC6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Zkoušková prezentace</a:t>
            </a:r>
          </a:p>
        </p:txBody>
      </p:sp>
    </p:spTree>
    <p:extLst>
      <p:ext uri="{BB962C8B-B14F-4D97-AF65-F5344CB8AC3E}">
        <p14:creationId xmlns:p14="http://schemas.microsoft.com/office/powerpoint/2010/main" val="308820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rázku 4" descr="Obsah obrázku vodní sporty&#10;&#10;Popis byl vytvořen automaticky">
            <a:extLst>
              <a:ext uri="{FF2B5EF4-FFF2-40B4-BE49-F238E27FC236}">
                <a16:creationId xmlns:a16="http://schemas.microsoft.com/office/drawing/2014/main" id="{B614B6CD-63F4-486A-813D-04EDFD07E1E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9" b="20039"/>
          <a:stretch>
            <a:fillRect/>
          </a:stretch>
        </p:blipFill>
        <p:spPr/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7CB50270-C590-46BC-BABB-2D2BC53B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Nejlepší fotka!</a:t>
            </a:r>
          </a:p>
        </p:txBody>
      </p:sp>
    </p:spTree>
    <p:extLst>
      <p:ext uri="{BB962C8B-B14F-4D97-AF65-F5344CB8AC3E}">
        <p14:creationId xmlns:p14="http://schemas.microsoft.com/office/powerpoint/2010/main" val="150587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50EE71E-A54A-456D-B8EF-5B3B5AB69A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První 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CFC257-0E57-4A13-82DF-E9346468A4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Druhý obsah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D9B18A-6DBF-4C3E-9403-0B819CC4A9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lnSpcReduction="10000"/>
          </a:bodyPr>
          <a:lstStyle/>
          <a:p>
            <a:fld id="{401F62E7-702C-43E8-AB37-66AA7C6A327F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D2C726E-1844-41B6-A611-AB4FA43B5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Snímek s dvěma obsahy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386098-A84C-4232-91B4-6FEC57C103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Zkoušková prezentace</a:t>
            </a:r>
          </a:p>
        </p:txBody>
      </p:sp>
    </p:spTree>
    <p:extLst>
      <p:ext uri="{BB962C8B-B14F-4D97-AF65-F5344CB8AC3E}">
        <p14:creationId xmlns:p14="http://schemas.microsoft.com/office/powerpoint/2010/main" val="67944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5ECBEF-D714-432B-A9B5-80B01960E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Porovnání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0BD10D-20BB-44FF-A802-C71173F341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281C532-8409-4297-A034-3A68396372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První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70C92D7-33EF-43BF-900D-AD0481FD4F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62009FA-11FD-41DD-B0E5-5AFAD93B203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Druhé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81A0AB-1827-4E47-8E88-D3A20746DA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lnSpcReduction="10000"/>
          </a:bodyPr>
          <a:lstStyle/>
          <a:p>
            <a:fld id="{401F62E7-702C-43E8-AB37-66AA7C6A327F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DB382B6-F34D-4A36-80D6-CCABC21307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Zkoušková prezentace</a:t>
            </a:r>
          </a:p>
        </p:txBody>
      </p:sp>
    </p:spTree>
    <p:extLst>
      <p:ext uri="{BB962C8B-B14F-4D97-AF65-F5344CB8AC3E}">
        <p14:creationId xmlns:p14="http://schemas.microsoft.com/office/powerpoint/2010/main" val="22054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28EBB3-6E36-4424-9C2D-05A33D60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Takový je příští věk, jak jsou vychováváni příští jeho občané.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490D2B-8F2E-4479-AB46-7A549DC391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lnSpcReduction="10000"/>
          </a:bodyPr>
          <a:lstStyle/>
          <a:p>
            <a:fld id="{401F62E7-702C-43E8-AB37-66AA7C6A327F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0334054-353F-4D72-A05D-60ED67A3B8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J. A. Komenský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E8E3F85-DA67-4735-BCC8-0099CA6DB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Nějaký text k citátu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C0B785-A6F4-4F80-A367-452FF5002E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Zkoušková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291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POJ F-M barevnost">
      <a:dk1>
        <a:srgbClr val="000000"/>
      </a:dk1>
      <a:lt1>
        <a:sysClr val="window" lastClr="FFFFFF"/>
      </a:lt1>
      <a:dk2>
        <a:srgbClr val="1F5B9D"/>
      </a:dk2>
      <a:lt2>
        <a:srgbClr val="E6F2FA"/>
      </a:lt2>
      <a:accent1>
        <a:srgbClr val="1F5B9D"/>
      </a:accent1>
      <a:accent2>
        <a:srgbClr val="C8302C"/>
      </a:accent2>
      <a:accent3>
        <a:srgbClr val="237844"/>
      </a:accent3>
      <a:accent4>
        <a:srgbClr val="FFC000"/>
      </a:accent4>
      <a:accent5>
        <a:srgbClr val="5B9BD5"/>
      </a:accent5>
      <a:accent6>
        <a:srgbClr val="BFBFBF"/>
      </a:accent6>
      <a:hlink>
        <a:srgbClr val="1F5B9D"/>
      </a:hlink>
      <a:folHlink>
        <a:srgbClr val="C490AA"/>
      </a:folHlink>
    </a:clrScheme>
    <a:fontScheme name="POJ F-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2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_POJFM.potx" id="{C3914CAB-6EF9-452D-B0BC-8A47080C76BD}" vid="{13D62A37-A2BA-42F8-8F6B-C4FFA462382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CC356528D5C8747A81CD8C0196CA510" ma:contentTypeVersion="17" ma:contentTypeDescription="Vytvoří nový dokument" ma:contentTypeScope="" ma:versionID="1630f99384b67801794e1b9da5b52539">
  <xsd:schema xmlns:xsd="http://www.w3.org/2001/XMLSchema" xmlns:xs="http://www.w3.org/2001/XMLSchema" xmlns:p="http://schemas.microsoft.com/office/2006/metadata/properties" xmlns:ns2="143b8a4a-aec1-4189-a3dc-e22c94349da2" xmlns:ns3="751af24b-5ec4-443a-9584-59db05dd4b66" targetNamespace="http://schemas.microsoft.com/office/2006/metadata/properties" ma:root="true" ma:fieldsID="197e2bfb078a492d81878b14b36f2caf" ns2:_="" ns3:_="">
    <xsd:import namespace="143b8a4a-aec1-4189-a3dc-e22c94349da2"/>
    <xsd:import namespace="751af24b-5ec4-443a-9584-59db05dd4b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3b8a4a-aec1-4189-a3dc-e22c94349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6b36ee83-7a30-4262-b3ef-07c3d8c9a1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1af24b-5ec4-443a-9584-59db05dd4b6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9db68d1-f435-435c-9b40-2491c41db870}" ma:internalName="TaxCatchAll" ma:showField="CatchAllData" ma:web="751af24b-5ec4-443a-9584-59db05dd4b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3b8a4a-aec1-4189-a3dc-e22c94349da2">
      <Terms xmlns="http://schemas.microsoft.com/office/infopath/2007/PartnerControls"/>
    </lcf76f155ced4ddcb4097134ff3c332f>
    <TaxCatchAll xmlns="751af24b-5ec4-443a-9584-59db05dd4b66" xsi:nil="true"/>
  </documentManagement>
</p:properties>
</file>

<file path=customXml/itemProps1.xml><?xml version="1.0" encoding="utf-8"?>
<ds:datastoreItem xmlns:ds="http://schemas.openxmlformats.org/officeDocument/2006/customXml" ds:itemID="{45968D3C-0852-4ED6-BCE4-707DBAFBBADE}"/>
</file>

<file path=customXml/itemProps2.xml><?xml version="1.0" encoding="utf-8"?>
<ds:datastoreItem xmlns:ds="http://schemas.openxmlformats.org/officeDocument/2006/customXml" ds:itemID="{3513A8A9-6E6D-4922-93E9-A880ED2956AD}"/>
</file>

<file path=customXml/itemProps3.xml><?xml version="1.0" encoding="utf-8"?>
<ds:datastoreItem xmlns:ds="http://schemas.openxmlformats.org/officeDocument/2006/customXml" ds:itemID="{DCD1635C-0913-46D4-89EC-95D3F8400A7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1630</TotalTime>
  <Words>141</Words>
  <Application>Microsoft Office PowerPoint</Application>
  <PresentationFormat>Širokoúhlá obrazovka</PresentationFormat>
  <Paragraphs>45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Motiv Office</vt:lpstr>
      <vt:lpstr>Zkouška prezentace</vt:lpstr>
      <vt:lpstr>Nadpis</vt:lpstr>
      <vt:lpstr>Pouze nadpis</vt:lpstr>
      <vt:lpstr>Nadpis</vt:lpstr>
      <vt:lpstr>Nový oddíl prezentace</vt:lpstr>
      <vt:lpstr>Nejlepší fotka!</vt:lpstr>
      <vt:lpstr>Snímek s dvěma obsahy</vt:lpstr>
      <vt:lpstr>Porovnání</vt:lpstr>
      <vt:lpstr>Takový je příští věk, jak jsou vychováváni příští jeho občané.</vt:lpstr>
      <vt:lpstr>Děkuji za pozornost</vt:lpstr>
      <vt:lpstr>Zdroje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Hrton Michal</dc:creator>
  <cp:lastModifiedBy>Hrton Michal</cp:lastModifiedBy>
  <cp:revision>83</cp:revision>
  <dcterms:created xsi:type="dcterms:W3CDTF">2021-03-24T16:38:48Z</dcterms:created>
  <dcterms:modified xsi:type="dcterms:W3CDTF">2021-03-29T09:26:11Z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0x010100FCC356528D5C8747A81CD8C0196CA510</vt:lpwstr>
  </property>
</Properties>
</file>